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8" r:id="rId4"/>
    <p:sldId id="290" r:id="rId5"/>
    <p:sldId id="286" r:id="rId6"/>
    <p:sldId id="291" r:id="rId7"/>
    <p:sldId id="289" r:id="rId8"/>
    <p:sldId id="29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>
        <p:scale>
          <a:sx n="75" d="100"/>
          <a:sy n="75" d="100"/>
        </p:scale>
        <p:origin x="1440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ساختار کنترلی چیست؟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Introduction to Control Structures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تعریف ساختارهای کنترلی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46884" y="4656562"/>
            <a:ext cx="52982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ساختارهای کنترلی در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به ما کمک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تا برنامه را کنترل کنیم و تصمیم بگیریم که چه کاری انجام دهیم.</a:t>
            </a: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1" name="Picture 10" descr="A diagram of a control structure&#10;&#10;Description automatically generated">
            <a:extLst>
              <a:ext uri="{FF2B5EF4-FFF2-40B4-BE49-F238E27FC236}">
                <a16:creationId xmlns:a16="http://schemas.microsoft.com/office/drawing/2014/main" id="{36AFCDD2-B2F1-7C9D-E4B0-4918A373D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37408" r="9161" b="24630"/>
          <a:stretch/>
        </p:blipFill>
        <p:spPr>
          <a:xfrm>
            <a:off x="3060700" y="1871875"/>
            <a:ext cx="6070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ساختارهای کنترلی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94200" y="2546049"/>
            <a:ext cx="7334629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buNone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ساختارهای کنترلی به سه نوع تقسیم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ساختارهای کنترلی شرطی (</a:t>
            </a: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Conditional Control Structures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8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ساختارهای کنترلی تکراری (</a:t>
            </a: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Repetitive Control Structures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8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ساختارهای کنترلی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پرشی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Jump Control Structures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8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2" name="Picture 11" descr="A diagram of a diagram&#10;&#10;Description automatically generated">
            <a:extLst>
              <a:ext uri="{FF2B5EF4-FFF2-40B4-BE49-F238E27FC236}">
                <a16:creationId xmlns:a16="http://schemas.microsoft.com/office/drawing/2014/main" id="{814950AD-4719-1B35-35B9-9BE4FC3CE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/>
          <a:stretch/>
        </p:blipFill>
        <p:spPr>
          <a:xfrm>
            <a:off x="463171" y="1690688"/>
            <a:ext cx="5015814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ساختارهای کنترلی شرطی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14DA10-6732-3A92-7F0E-3011705EF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08819" y="1924546"/>
            <a:ext cx="8444981" cy="10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ساختارهای کنترلی شرطی به ما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برنامه را بر اساس شرایطی خاص کنترل کنیم.</a:t>
            </a:r>
          </a:p>
          <a:p>
            <a:pPr marL="0" indent="0" rtl="1">
              <a:lnSpc>
                <a:spcPct val="150000"/>
              </a:lnSpc>
              <a:buNone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مثال :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اگر کاربر نام کاربری و رمز عبور صحیح را وارد کرد، برنامه به صفحه اصلی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می‌رود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  <a:endParaRPr lang="fa-IR" sz="18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7" name="Picture 16" descr="A close-up of a check&#10;&#10;Description automatically generated">
            <a:extLst>
              <a:ext uri="{FF2B5EF4-FFF2-40B4-BE49-F238E27FC236}">
                <a16:creationId xmlns:a16="http://schemas.microsoft.com/office/drawing/2014/main" id="{D9E7FA38-69B0-2982-2D48-B84E0532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175349"/>
            <a:ext cx="7332100" cy="25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ساختارهای کنترلی تکراری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27200" y="1834051"/>
            <a:ext cx="9754638" cy="72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ساختارهای کنترلی تکراری به ما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برنامه را به صورت تکراری (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شمارشی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شرطی) اجرا کنیم.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  <a:p>
            <a:pPr marL="0" indent="0" rtl="1"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مثال: برنامه باید تا زمانی که کاربر دکمه توقف را فشار ندهد، به صورت تکراری اجرا شود.</a:t>
            </a:r>
            <a:endParaRPr lang="fa-IR" sz="18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45A16-13A2-A640-04CE-C79A8092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5" y="2903047"/>
            <a:ext cx="106870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check condition&#10;&#10;Description automatically generated">
            <a:extLst>
              <a:ext uri="{FF2B5EF4-FFF2-40B4-BE49-F238E27FC236}">
                <a16:creationId xmlns:a16="http://schemas.microsoft.com/office/drawing/2014/main" id="{E9B41394-5E9D-15CC-AED7-8ED88EDC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424605"/>
            <a:ext cx="10772775" cy="2619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ساختارهای کنترلی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پرشی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6D079-981B-82E1-E75E-11F2F8CBDA9F}"/>
              </a:ext>
            </a:extLst>
          </p:cNvPr>
          <p:cNvSpPr txBox="1"/>
          <p:nvPr/>
        </p:nvSpPr>
        <p:spPr>
          <a:xfrm>
            <a:off x="581025" y="1535900"/>
            <a:ext cx="1060767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latin typeface="Vazirmatn" pitchFamily="2" charset="-78"/>
                <a:cs typeface="Vazirmatn" pitchFamily="2" charset="-78"/>
              </a:rPr>
              <a:t>ساختارهای کنترلی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پرشی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به ما کمک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تا برنامه را به یک بخش خاص پرش کنیم.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مثا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ل: اگر در زمان جستجو در یک لیست، مقداری که میخواستیم را پیدا کردی، دیگر به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پیمایش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لیست ادامه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نده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diagram&#10;&#10;Description automatically generated">
            <a:extLst>
              <a:ext uri="{FF2B5EF4-FFF2-40B4-BE49-F238E27FC236}">
                <a16:creationId xmlns:a16="http://schemas.microsoft.com/office/drawing/2014/main" id="{AD903265-D290-DFEE-833D-F9FA7018A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69" y="642685"/>
            <a:ext cx="7048241" cy="3455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F4C83-81EF-6259-267B-09B7284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DAC-4C79-1F31-2D29-16AEE24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279" y="3964499"/>
            <a:ext cx="5727441" cy="2149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ساختارهای کنترلی ابزاری قدرتمند برای کنترل برنامه هستند. با استفاده از ساختارهای کنترلی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می‌توانیم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برنامه را به صورت کارآمد و موثر کنترل کنیم.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1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222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ساختار کنترلی چیست؟</vt:lpstr>
      <vt:lpstr>تعریف ساختارهای کنترلی</vt:lpstr>
      <vt:lpstr>انواع ساختارهای کنترلی</vt:lpstr>
      <vt:lpstr>ساختارهای کنترلی شرطی</vt:lpstr>
      <vt:lpstr>ساختارهای کنترلی تکراری </vt:lpstr>
      <vt:lpstr>ساختارهای کنترلی پرشی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35</cp:revision>
  <dcterms:created xsi:type="dcterms:W3CDTF">2024-10-05T09:48:47Z</dcterms:created>
  <dcterms:modified xsi:type="dcterms:W3CDTF">2025-01-28T15:19:00Z</dcterms:modified>
</cp:coreProperties>
</file>